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4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4"/>
    <p:sldMasterId id="2147483703" r:id="rId5"/>
    <p:sldMasterId id="2147483730" r:id="rId6"/>
    <p:sldMasterId id="2147483742" r:id="rId7"/>
    <p:sldMasterId id="2147483767" r:id="rId8"/>
  </p:sldMasterIdLst>
  <p:notesMasterIdLst>
    <p:notesMasterId r:id="rId16"/>
  </p:notesMasterIdLst>
  <p:sldIdLst>
    <p:sldId id="287" r:id="rId9"/>
    <p:sldId id="292" r:id="rId10"/>
    <p:sldId id="297" r:id="rId11"/>
    <p:sldId id="346" r:id="rId12"/>
    <p:sldId id="289" r:id="rId13"/>
    <p:sldId id="347" r:id="rId14"/>
    <p:sldId id="348" r:id="rId15"/>
  </p:sldIdLst>
  <p:sldSz cx="12192000" cy="6858000"/>
  <p:notesSz cx="6858000" cy="9144000"/>
  <p:custShowLst>
    <p:custShow name="Custom Show 1" id="0">
      <p:sldLst>
        <p:sld r:id="rId9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k Brazeau" initials="NB" lastIdx="2" clrIdx="0">
    <p:extLst>
      <p:ext uri="{19B8F6BF-5375-455C-9EA6-DF929625EA0E}">
        <p15:presenceInfo xmlns:p15="http://schemas.microsoft.com/office/powerpoint/2012/main" userId="S-1-5-21-2127521184-1604012920-1887927527-16880922" providerId="AD"/>
      </p:ext>
    </p:extLst>
  </p:cmAuthor>
  <p:cmAuthor id="2" name="Achim Dettweiler" initials="AD" lastIdx="4" clrIdx="1">
    <p:extLst>
      <p:ext uri="{19B8F6BF-5375-455C-9EA6-DF929625EA0E}">
        <p15:presenceInfo xmlns:p15="http://schemas.microsoft.com/office/powerpoint/2012/main" userId="S-1-5-21-2127521184-1604012920-1887927527-8448984" providerId="AD"/>
      </p:ext>
    </p:extLst>
  </p:cmAuthor>
  <p:cmAuthor id="3" name="Beth Massi" initials="BM" lastIdx="4" clrIdx="2">
    <p:extLst>
      <p:ext uri="{19B8F6BF-5375-455C-9EA6-DF929625EA0E}">
        <p15:presenceInfo xmlns:p15="http://schemas.microsoft.com/office/powerpoint/2012/main" userId="S-1-5-21-2127521184-1604012920-1887927527-3218060" providerId="AD"/>
      </p:ext>
    </p:extLst>
  </p:cmAuthor>
  <p:cmAuthor id="4" name="Diego Vega" initials="DV" lastIdx="2" clrIdx="3">
    <p:extLst>
      <p:ext uri="{19B8F6BF-5375-455C-9EA6-DF929625EA0E}">
        <p15:presenceInfo xmlns:p15="http://schemas.microsoft.com/office/powerpoint/2012/main" userId="S003BFFD801C0A84@LIVE.COM" providerId="AD"/>
      </p:ext>
    </p:extLst>
  </p:cmAuthor>
  <p:cmAuthor id="5" name="Lacey Butler" initials="LB" lastIdx="18" clrIdx="4"/>
  <p:cmAuthor id="6" name="James Montemagno" initials="JM" lastIdx="4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6E33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063" autoAdjust="0"/>
  </p:normalViewPr>
  <p:slideViewPr>
    <p:cSldViewPr snapToGrid="0">
      <p:cViewPr varScale="1">
        <p:scale>
          <a:sx n="69" d="100"/>
          <a:sy n="69" d="100"/>
        </p:scale>
        <p:origin x="13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png>
</file>

<file path=ppt/media/image6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A0A5C-BDFE-4AA0-8363-842B4B5195FB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8195A8-0CC9-4EC5-84EE-12317B821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8195A8-0CC9-4EC5-84EE-12317B8212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88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5A2D088-BDBD-41A5-ADCE-5C6A4DC08057}" type="datetime8">
              <a:rPr lang="en-US" smtClean="0"/>
              <a:t>11/17/2018 1:03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968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Build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11/17/2018 1:03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890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088C26-F2EE-4531-A8A2-E8EE440569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60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088C26-F2EE-4531-A8A2-E8EE440569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7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15.emf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15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18.emf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5.emf"/><Relationship Id="rId4" Type="http://schemas.openxmlformats.org/officeDocument/2006/relationships/image" Target="../media/image19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5.emf"/><Relationship Id="rId4" Type="http://schemas.openxmlformats.org/officeDocument/2006/relationships/image" Target="../media/image19.png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15.emf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15.emf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C3560EA-E0BC-4D23-AB03-94687AB5777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0227"/>
            <a:ext cx="12193160" cy="35187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CBA2C8-3215-4ADB-AC4C-D39B15E75B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160" y="5098627"/>
            <a:ext cx="12193160" cy="3518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13B10B-C71C-4EF5-A560-A735E108C70D}"/>
              </a:ext>
            </a:extLst>
          </p:cNvPr>
          <p:cNvSpPr txBox="1"/>
          <p:nvPr userDrawn="1"/>
        </p:nvSpPr>
        <p:spPr>
          <a:xfrm>
            <a:off x="380011" y="2087126"/>
            <a:ext cx="10390909" cy="9048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</a:rPr>
              <a:t>Session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44DF33-867A-4A36-83BA-1B9AEE45800C}"/>
              </a:ext>
            </a:extLst>
          </p:cNvPr>
          <p:cNvSpPr txBox="1"/>
          <p:nvPr userDrawn="1"/>
        </p:nvSpPr>
        <p:spPr>
          <a:xfrm>
            <a:off x="380011" y="4132614"/>
            <a:ext cx="4969823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Speaker Name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E9E9A-5DF0-461C-9286-4130DEB11327}"/>
              </a:ext>
            </a:extLst>
          </p:cNvPr>
          <p:cNvSpPr txBox="1"/>
          <p:nvPr userDrawn="1"/>
        </p:nvSpPr>
        <p:spPr>
          <a:xfrm>
            <a:off x="8201320" y="5448693"/>
            <a:ext cx="4128940" cy="154196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Learn. Imagine. Build.</a:t>
            </a:r>
            <a:br>
              <a:rPr lang="en-US" sz="2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6600" dirty="0">
                <a:solidFill>
                  <a:schemeClr val="bg1"/>
                </a:solidFill>
                <a:latin typeface="+mn-lt"/>
              </a:rPr>
              <a:t>.NET Conf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922703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538477" y="286381"/>
            <a:ext cx="11653523" cy="92794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 b="0">
                <a:solidFill>
                  <a:srgbClr val="505050"/>
                </a:solidFill>
                <a:latin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505050"/>
                </a:solidFill>
              </a:defRPr>
            </a:lvl1pPr>
          </a:lstStyle>
          <a:p>
            <a:pPr>
              <a:defRPr/>
            </a:pPr>
            <a:endParaRPr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0610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92000" cy="6858973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281228"/>
            <a:ext cx="8540627" cy="4112774"/>
          </a:xfrm>
          <a:prstGeom prst="rect">
            <a:avLst/>
          </a:prstGeom>
          <a:solidFill>
            <a:srgbClr val="32145A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4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980725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773829"/>
            <a:ext cx="6276531" cy="1613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gray">
          <a:xfrm>
            <a:off x="448525" y="459408"/>
            <a:ext cx="1648360" cy="353933"/>
            <a:chOff x="457200" y="1643393"/>
            <a:chExt cx="4492753" cy="96454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1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412"/>
            </a:p>
          </p:txBody>
        </p:sp>
      </p:grpSp>
    </p:spTree>
    <p:extLst>
      <p:ext uri="{BB962C8B-B14F-4D97-AF65-F5344CB8AC3E}">
        <p14:creationId xmlns:p14="http://schemas.microsoft.com/office/powerpoint/2010/main" val="285905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1"/>
            <a:ext cx="627341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2075841"/>
            <a:ext cx="806776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grpSp>
        <p:nvGrpSpPr>
          <p:cNvPr id="6" name="Group 5"/>
          <p:cNvGrpSpPr>
            <a:grpSpLocks noChangeAspect="1"/>
          </p:cNvGrpSpPr>
          <p:nvPr userDrawn="1"/>
        </p:nvGrpSpPr>
        <p:grpSpPr bwMode="gray">
          <a:xfrm>
            <a:off x="448525" y="6034001"/>
            <a:ext cx="1648360" cy="353933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6767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412"/>
            </a:p>
          </p:txBody>
        </p:sp>
      </p:grpSp>
    </p:spTree>
    <p:extLst>
      <p:ext uri="{BB962C8B-B14F-4D97-AF65-F5344CB8AC3E}">
        <p14:creationId xmlns:p14="http://schemas.microsoft.com/office/powerpoint/2010/main" val="244668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9134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108" indent="0">
              <a:buNone/>
              <a:defRPr/>
            </a:lvl3pPr>
            <a:lvl4pPr marL="448216" indent="0">
              <a:buNone/>
              <a:defRPr/>
            </a:lvl4pPr>
            <a:lvl5pPr marL="67232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3786020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9134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108" indent="0">
              <a:buNone/>
              <a:defRPr/>
            </a:lvl3pPr>
            <a:lvl4pPr marL="448216" indent="0">
              <a:buNone/>
              <a:defRPr/>
            </a:lvl4pPr>
            <a:lvl5pPr marL="67232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948777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01189"/>
          </a:xfrm>
        </p:spPr>
        <p:txBody>
          <a:bodyPr>
            <a:spAutoFit/>
          </a:bodyPr>
          <a:lstStyle>
            <a:lvl1pPr>
              <a:defRPr sz="353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57282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01189"/>
          </a:xfrm>
        </p:spPr>
        <p:txBody>
          <a:bodyPr>
            <a:spAutoFit/>
          </a:bodyPr>
          <a:lstStyle>
            <a:lvl1pPr>
              <a:defRPr sz="353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532447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825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3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21" indent="0">
              <a:buNone/>
              <a:tabLst/>
              <a:defRPr sz="1961"/>
            </a:lvl3pPr>
            <a:lvl4pPr marL="451329" indent="0">
              <a:buNone/>
              <a:defRPr/>
            </a:lvl4pPr>
            <a:lvl5pPr marL="672324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1934825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3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21" indent="0">
              <a:buNone/>
              <a:tabLst/>
              <a:defRPr sz="1961"/>
            </a:lvl3pPr>
            <a:lvl4pPr marL="451329" indent="0">
              <a:buNone/>
              <a:defRPr/>
            </a:lvl4pPr>
            <a:lvl5pPr marL="672324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951866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825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30"/>
            </a:lvl1pPr>
            <a:lvl2pPr marL="0" indent="0">
              <a:buNone/>
              <a:defRPr sz="1961"/>
            </a:lvl2pPr>
            <a:lvl3pPr marL="227221" indent="0">
              <a:buNone/>
              <a:tabLst/>
              <a:defRPr sz="1961"/>
            </a:lvl3pPr>
            <a:lvl4pPr marL="451329" indent="0">
              <a:buNone/>
              <a:defRPr/>
            </a:lvl4pPr>
            <a:lvl5pPr marL="672324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1934825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30"/>
            </a:lvl1pPr>
            <a:lvl2pPr marL="0" indent="0">
              <a:buNone/>
              <a:defRPr sz="1961"/>
            </a:lvl2pPr>
            <a:lvl3pPr marL="227221" indent="0">
              <a:buNone/>
              <a:tabLst/>
              <a:defRPr sz="1961"/>
            </a:lvl3pPr>
            <a:lvl4pPr marL="451329" indent="0">
              <a:buNone/>
              <a:defRPr/>
            </a:lvl4pPr>
            <a:lvl5pPr marL="672324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240698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92" indent="-281692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29" indent="-228613">
              <a:defRPr sz="2353"/>
            </a:lvl2pPr>
            <a:lvl3pPr marL="685838" indent="-165110">
              <a:tabLst/>
              <a:defRPr sz="1961"/>
            </a:lvl3pPr>
            <a:lvl4pPr marL="863647" indent="-177810">
              <a:defRPr/>
            </a:lvl4pPr>
            <a:lvl5pPr marL="1028757" indent="-16511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1946751"/>
          </a:xfrm>
        </p:spPr>
        <p:txBody>
          <a:bodyPr wrap="square">
            <a:spAutoFit/>
          </a:bodyPr>
          <a:lstStyle>
            <a:lvl1pPr marL="281692" indent="-281692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29" indent="-228613">
              <a:defRPr sz="2353"/>
            </a:lvl2pPr>
            <a:lvl3pPr marL="685838" indent="-165110">
              <a:tabLst/>
              <a:defRPr sz="1961"/>
            </a:lvl3pPr>
            <a:lvl4pPr marL="863647" indent="-177810">
              <a:defRPr/>
            </a:lvl4pPr>
            <a:lvl5pPr marL="1028757" indent="-16511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911759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4122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92" indent="-281692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29" indent="-228613">
              <a:defRPr sz="2353"/>
            </a:lvl2pPr>
            <a:lvl3pPr marL="685838" indent="-165110">
              <a:tabLst/>
              <a:defRPr sz="1961"/>
            </a:lvl3pPr>
            <a:lvl4pPr marL="863647" indent="-177810">
              <a:defRPr/>
            </a:lvl4pPr>
            <a:lvl5pPr marL="1028757" indent="-16511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1946751"/>
          </a:xfrm>
        </p:spPr>
        <p:txBody>
          <a:bodyPr wrap="square">
            <a:spAutoFit/>
          </a:bodyPr>
          <a:lstStyle>
            <a:lvl1pPr marL="281692" indent="-281692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29" indent="-228613">
              <a:defRPr sz="2353"/>
            </a:lvl2pPr>
            <a:lvl3pPr marL="685838" indent="-165110">
              <a:tabLst/>
              <a:defRPr sz="1961"/>
            </a:lvl3pPr>
            <a:lvl4pPr marL="863647" indent="-177810">
              <a:defRPr/>
            </a:lvl4pPr>
            <a:lvl5pPr marL="1028757" indent="-16511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778057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5291807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1793882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3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96674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7945996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62178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67607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62178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8297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62178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91275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24447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808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2857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93280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7993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5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49" fontAlgn="base">
              <a:spcBef>
                <a:spcPct val="0"/>
              </a:spcBef>
              <a:spcAft>
                <a:spcPct val="0"/>
              </a:spcAft>
            </a:pPr>
            <a:endParaRPr lang="en-US" sz="4412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2"/>
            <a:ext cx="11653522" cy="1960345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4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12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5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34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1068760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40" y="6170058"/>
            <a:ext cx="11623331" cy="39519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71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554894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805" indent="-284805">
              <a:buClr>
                <a:schemeClr val="tx1"/>
              </a:buClr>
              <a:buSzPct val="90000"/>
              <a:buFont typeface="Arial" pitchFamily="34" charset="0"/>
              <a:buChar char="•"/>
              <a:defRPr sz="353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70" indent="-275467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75" indent="-28480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83" indent="-224108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91" indent="-224108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8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689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5" y="2084174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6185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96443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635897"/>
            <a:ext cx="11653522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210678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4" y="2075841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4" y="301618"/>
            <a:ext cx="3584144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098" indent="0">
              <a:buNone/>
              <a:defRPr sz="1961"/>
            </a:lvl2pPr>
            <a:lvl3pPr marL="560162" indent="0">
              <a:buNone/>
              <a:defRPr sz="1961"/>
            </a:lvl3pPr>
            <a:lvl4pPr marL="784227" indent="0">
              <a:buNone/>
              <a:defRPr sz="1961"/>
            </a:lvl4pPr>
            <a:lvl5pPr marL="1008293" indent="0">
              <a:buNone/>
              <a:defRPr sz="1961"/>
            </a:lvl5pPr>
          </a:lstStyle>
          <a:p>
            <a:pPr lvl="0"/>
            <a:r>
              <a:rPr lang="en-US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920671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512209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11" indent="-236513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06" indent="-336098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031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031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031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543717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93436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45309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4756718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635898"/>
            <a:ext cx="11653523" cy="4931036"/>
          </a:xfrm>
        </p:spPr>
        <p:txBody>
          <a:bodyPr wrap="square">
            <a:noAutofit/>
          </a:bodyPr>
          <a:lstStyle>
            <a:lvl1pPr marL="0" indent="0">
              <a:buNone/>
              <a:defRPr/>
            </a:lvl1pPr>
            <a:lvl2pPr marL="336090" indent="0">
              <a:buNone/>
              <a:defRPr/>
            </a:lvl2pPr>
            <a:lvl3pPr marL="560149" indent="0">
              <a:buNone/>
              <a:defRPr sz="2353"/>
            </a:lvl3pPr>
            <a:lvl4pPr marL="784209" indent="0">
              <a:buNone/>
              <a:defRPr sz="1961"/>
            </a:lvl4pPr>
            <a:lvl5pPr marL="1008267" indent="0">
              <a:buNone/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881350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ic 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59020" y="1189179"/>
            <a:ext cx="7570739" cy="19731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616161"/>
                </a:solidFill>
              </a:defRPr>
            </a:lvl1pPr>
            <a:lvl2pPr marL="0" indent="0">
              <a:buFontTx/>
              <a:buNone/>
              <a:defRPr sz="1867">
                <a:solidFill>
                  <a:srgbClr val="616161"/>
                </a:solidFill>
              </a:defRPr>
            </a:lvl2pPr>
            <a:lvl3pPr marL="224006" indent="0">
              <a:buNone/>
              <a:defRPr>
                <a:solidFill>
                  <a:srgbClr val="616161"/>
                </a:solidFill>
              </a:defRPr>
            </a:lvl3pPr>
            <a:lvl4pPr marL="448011" indent="0">
              <a:buNone/>
              <a:defRPr>
                <a:solidFill>
                  <a:srgbClr val="616161"/>
                </a:solidFill>
              </a:defRPr>
            </a:lvl4pPr>
            <a:lvl5pPr marL="672016" indent="0">
              <a:buNone/>
              <a:defRPr>
                <a:solidFill>
                  <a:srgbClr val="61616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59020" y="289517"/>
            <a:ext cx="11467743" cy="89966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129799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62049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79437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A63A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 preferRelativeResize="0">
            <a:picLocks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>
            <a:grpSpLocks noChangeAspect="1"/>
          </p:cNvGrpSpPr>
          <p:nvPr userDrawn="1"/>
        </p:nvGrpSpPr>
        <p:grpSpPr bwMode="gray">
          <a:xfrm>
            <a:off x="448526" y="459409"/>
            <a:ext cx="1648360" cy="353933"/>
            <a:chOff x="457200" y="1643393"/>
            <a:chExt cx="4492753" cy="96454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1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272"/>
              <a:endParaRPr lang="en-US" sz="1765">
                <a:solidFill>
                  <a:srgbClr val="40404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85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Title - No Logo">
    <p:bg>
      <p:bgPr>
        <a:gradFill>
          <a:gsLst>
            <a:gs pos="100000">
              <a:srgbClr val="4C1D88"/>
            </a:gs>
            <a:gs pos="84000">
              <a:srgbClr val="32135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606996" y="2682976"/>
            <a:ext cx="10978012" cy="1492052"/>
          </a:xfrm>
        </p:spPr>
        <p:txBody>
          <a:bodyPr/>
          <a:lstStyle>
            <a:lvl1pPr algn="l">
              <a:defRPr sz="5332" b="0">
                <a:solidFill>
                  <a:srgbClr val="FFFFFF"/>
                </a:solidFill>
                <a:latin typeface="+mj-lt"/>
                <a:ea typeface="Segoe UI" charset="0"/>
                <a:cs typeface="Segoe UI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78855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2423099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8">
                <a:gradFill>
                  <a:gsLst>
                    <a:gs pos="5109">
                      <a:schemeClr val="tx2"/>
                    </a:gs>
                    <a:gs pos="25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77" indent="0">
              <a:buNone/>
              <a:tabLst/>
              <a:defRPr sz="1961"/>
            </a:lvl3pPr>
            <a:lvl4pPr marL="451243" indent="0">
              <a:buNone/>
              <a:defRPr/>
            </a:lvl4pPr>
            <a:lvl5pPr marL="67219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7"/>
            <a:ext cx="5378548" cy="2423099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8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77" indent="0">
              <a:buNone/>
              <a:tabLst/>
              <a:defRPr sz="1961"/>
            </a:lvl3pPr>
            <a:lvl4pPr marL="451243" indent="0">
              <a:buNone/>
              <a:defRPr/>
            </a:lvl4pPr>
            <a:lvl5pPr marL="67219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5769657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4" y="301618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96376" y="5670381"/>
            <a:ext cx="2110618" cy="88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8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9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4" y="301618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358696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7971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818257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Video title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6652" y="882710"/>
            <a:ext cx="7984402" cy="576341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662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4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4699901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057360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997042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5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1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700864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5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1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683785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5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40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956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1512209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4057751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143922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9" y="2425050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9930707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052712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19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404040"/>
                    </a:gs>
                    <a:gs pos="100000">
                      <a:srgbClr val="404040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6" y="3085694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41107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81615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40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6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242445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7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737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38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622939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hart slide">
    <p:bg>
      <p:bgPr>
        <a:solidFill>
          <a:srgbClr val="1530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718216" y="2497036"/>
            <a:ext cx="10502900" cy="1143000"/>
          </a:xfrm>
          <a:prstGeom prst="rect">
            <a:avLst/>
          </a:prstGeom>
        </p:spPr>
        <p:txBody>
          <a:bodyPr/>
          <a:lstStyle>
            <a:lvl1pPr>
              <a:defRPr sz="4000">
                <a:latin typeface="+mn-lt"/>
                <a:ea typeface="+mn-ea"/>
                <a:cs typeface="+mn-cs"/>
                <a:sym typeface="Segoe U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140819378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021" y="1187622"/>
            <a:ext cx="11655840" cy="899665"/>
          </a:xfrm>
        </p:spPr>
        <p:txBody>
          <a:bodyPr/>
          <a:lstStyle>
            <a:lvl1pPr>
              <a:defRPr sz="705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784750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42348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5109">
                      <a:schemeClr val="tx2"/>
                    </a:gs>
                    <a:gs pos="25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42348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336424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361648" y="6566925"/>
            <a:ext cx="3468706" cy="1583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896350" rtl="0" eaLnBrk="1" latinLnBrk="0" hangingPunct="1"/>
            <a:r>
              <a:rPr lang="en-US" sz="1029" b="0" kern="120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82257274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635896"/>
            <a:ext cx="11653522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03384644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2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4032" y="227303"/>
            <a:ext cx="10515600" cy="99189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4598CB"/>
                </a:solidFill>
              </a:defRPr>
            </a:lvl1pPr>
          </a:lstStyle>
          <a:p>
            <a:r>
              <a:rPr lang="en-US" dirty="0"/>
              <a:t>Click to add a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4032" y="1735427"/>
            <a:ext cx="10515600" cy="572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>
                <a:solidFill>
                  <a:srgbClr val="4598CB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texts </a:t>
            </a:r>
          </a:p>
        </p:txBody>
      </p:sp>
    </p:spTree>
    <p:extLst>
      <p:ext uri="{BB962C8B-B14F-4D97-AF65-F5344CB8AC3E}">
        <p14:creationId xmlns:p14="http://schemas.microsoft.com/office/powerpoint/2010/main" val="610208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60297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6" y="6119147"/>
            <a:ext cx="1253377" cy="268786"/>
          </a:xfrm>
          <a:prstGeom prst="rect">
            <a:avLst/>
          </a:prstGeom>
        </p:spPr>
      </p:pic>
      <p:pic>
        <p:nvPicPr>
          <p:cNvPr id="6" name="MS logo white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282259" y="6011684"/>
            <a:ext cx="1344637" cy="2877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218785" y="2967845"/>
            <a:ext cx="5754430" cy="92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172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6" y="6119147"/>
            <a:ext cx="1253377" cy="268786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4" y="6118656"/>
            <a:ext cx="12191999" cy="739344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invGray">
          <a:xfrm>
            <a:off x="423783" y="6364281"/>
            <a:ext cx="1025270" cy="224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42749" y="385235"/>
            <a:ext cx="3119224" cy="49994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9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90061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6" y="6119147"/>
            <a:ext cx="1253377" cy="268786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4" y="481"/>
            <a:ext cx="12191999" cy="65156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>
            <a:outerShdw blurRad="25400" dist="12700" dir="5400000" algn="t" rotWithShape="0">
              <a:prstClr val="black">
                <a:alpha val="18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5686" tIns="140549" rIns="175686" bIns="14054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95578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07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529" y="211597"/>
            <a:ext cx="1164345" cy="24971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859976" y="6106058"/>
            <a:ext cx="3007584" cy="353351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9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14608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6" y="6119147"/>
            <a:ext cx="1253377" cy="268786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 bwMode="auto">
          <a:xfrm>
            <a:off x="0" y="5725636"/>
            <a:ext cx="12192000" cy="1132364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" name="MS logo white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31489" y="6145544"/>
            <a:ext cx="1344637" cy="28775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4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3378" r="43213" b="10783"/>
          <a:stretch/>
        </p:blipFill>
        <p:spPr>
          <a:xfrm>
            <a:off x="3003565" y="480"/>
            <a:ext cx="9172873" cy="685752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803537" y="6013082"/>
            <a:ext cx="3119224" cy="499946"/>
          </a:xfrm>
          <a:prstGeom prst="rect">
            <a:avLst/>
          </a:prstGeom>
        </p:spPr>
      </p:pic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9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338190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6" y="6119147"/>
            <a:ext cx="1253377" cy="268786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 bwMode="auto">
          <a:xfrm>
            <a:off x="0" y="5725636"/>
            <a:ext cx="12192000" cy="1132364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" name="MS logo white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43939" y="6145544"/>
            <a:ext cx="1344637" cy="28775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4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3378" r="43213" b="10783"/>
          <a:stretch/>
        </p:blipFill>
        <p:spPr>
          <a:xfrm>
            <a:off x="3003565" y="480"/>
            <a:ext cx="9172873" cy="685752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803537" y="515206"/>
            <a:ext cx="3119224" cy="499946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9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88154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2" y="1189180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3968" indent="0">
              <a:buNone/>
              <a:defRPr/>
            </a:lvl3pPr>
            <a:lvl4pPr marL="447935" indent="0">
              <a:buNone/>
              <a:defRPr/>
            </a:lvl4pPr>
            <a:lvl5pPr marL="67190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06742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2" y="1189180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3968" indent="0">
              <a:buNone/>
              <a:defRPr/>
            </a:lvl3pPr>
            <a:lvl4pPr marL="447935" indent="0">
              <a:buNone/>
              <a:defRPr/>
            </a:lvl4pPr>
            <a:lvl5pPr marL="67190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25451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11653523" cy="2052030"/>
          </a:xfrm>
        </p:spPr>
        <p:txBody>
          <a:bodyPr>
            <a:spAutoFit/>
          </a:bodyPr>
          <a:lstStyle>
            <a:lvl1pPr>
              <a:defRPr sz="391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7574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11653523" cy="2052030"/>
          </a:xfrm>
        </p:spPr>
        <p:txBody>
          <a:bodyPr>
            <a:spAutoFit/>
          </a:bodyPr>
          <a:lstStyle>
            <a:lvl1pPr>
              <a:defRPr sz="3918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54272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1388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491147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8631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9"/>
            <a:ext cx="5378548" cy="1946751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9"/>
            <a:ext cx="5378548" cy="1946751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4032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9"/>
            <a:ext cx="5378548" cy="1946751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4"/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9"/>
            <a:ext cx="5378548" cy="1946751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4"/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776111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5257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79784" y="2906014"/>
            <a:ext cx="10034748" cy="89966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54277161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6126438"/>
            <a:ext cx="12192000" cy="73934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3378" r="43213" b="10783"/>
          <a:stretch/>
        </p:blipFill>
        <p:spPr>
          <a:xfrm>
            <a:off x="2998899" y="480"/>
            <a:ext cx="9172873" cy="68575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invGray">
          <a:xfrm>
            <a:off x="423782" y="6372063"/>
            <a:ext cx="1025270" cy="22413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44083" y="3877591"/>
            <a:ext cx="9179003" cy="651821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44080" y="2073276"/>
            <a:ext cx="9179004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052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5879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40529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3378" r="43213" b="10783"/>
          <a:stretch/>
        </p:blipFill>
        <p:spPr>
          <a:xfrm>
            <a:off x="2998899" y="480"/>
            <a:ext cx="9172873" cy="6857523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0" y="6126438"/>
            <a:ext cx="12192000" cy="73934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invGray">
          <a:xfrm>
            <a:off x="423782" y="6372063"/>
            <a:ext cx="1025270" cy="224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37231" y="385235"/>
            <a:ext cx="3119224" cy="499946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44083" y="3877591"/>
            <a:ext cx="9179003" cy="651821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44080" y="2073276"/>
            <a:ext cx="9179004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5879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5879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83095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3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3378" r="43213" b="10783"/>
          <a:stretch/>
        </p:blipFill>
        <p:spPr>
          <a:xfrm>
            <a:off x="2998899" y="480"/>
            <a:ext cx="9172873" cy="6857523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0" y="6126438"/>
            <a:ext cx="12192000" cy="73934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invGray">
          <a:xfrm>
            <a:off x="423782" y="6372063"/>
            <a:ext cx="1025270" cy="224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37231" y="385235"/>
            <a:ext cx="3119224" cy="499946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44083" y="3877591"/>
            <a:ext cx="9179003" cy="651821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44080" y="2073276"/>
            <a:ext cx="9179004" cy="1804311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052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5879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3021334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3378" r="43213" b="10783"/>
          <a:stretch/>
        </p:blipFill>
        <p:spPr>
          <a:xfrm>
            <a:off x="2998899" y="480"/>
            <a:ext cx="9172873" cy="6857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68046" y="1186359"/>
            <a:ext cx="1090650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09372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3378" r="43213" b="10783"/>
          <a:stretch/>
        </p:blipFill>
        <p:spPr>
          <a:xfrm>
            <a:off x="2998899" y="480"/>
            <a:ext cx="9172873" cy="6857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68049" y="2084175"/>
            <a:ext cx="11354715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7974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4063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lai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5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2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46824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3348" y="1217195"/>
            <a:ext cx="5154444" cy="1973570"/>
          </a:xfrm>
        </p:spPr>
        <p:txBody>
          <a:bodyPr wrap="square">
            <a:spAutoFit/>
          </a:bodyPr>
          <a:lstStyle>
            <a:lvl1pPr>
              <a:defRPr sz="6467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10006" y="0"/>
            <a:ext cx="6094444" cy="68561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074604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5519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2379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02" tIns="45702" rIns="45702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5"/>
            <a:ext cx="11653522" cy="1956973"/>
          </a:xfrm>
        </p:spPr>
        <p:txBody>
          <a:bodyPr/>
          <a:lstStyle>
            <a:lvl1pPr marL="0" indent="0">
              <a:buNone/>
              <a:defRPr sz="3232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53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75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05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2969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3255283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white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88440" y="6131362"/>
            <a:ext cx="1371600" cy="2934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61091" y="2958662"/>
            <a:ext cx="5869818" cy="94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730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9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08" tIns="143366" rIns="179208" bIns="143366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3397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4909" y="2882377"/>
            <a:ext cx="4482512" cy="95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97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36000" decel="64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2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625" indent="-284625">
              <a:buClr>
                <a:schemeClr val="tx1"/>
              </a:buClr>
              <a:buSzPct val="90000"/>
              <a:buFont typeface="Arial" pitchFamily="34" charset="0"/>
              <a:buChar char="•"/>
              <a:defRPr sz="352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59920" indent="-275295">
              <a:buClr>
                <a:schemeClr val="tx1"/>
              </a:buClr>
              <a:buSzPct val="90000"/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545" indent="-28462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512" indent="-223968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478" indent="-223968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4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61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9355676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 4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0690" y="3798568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Other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440694" y="1958334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5994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5994">
                <a:solidFill>
                  <a:schemeClr val="bg1"/>
                </a:solidFill>
              </a:rPr>
              <a:t>Section title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3378" r="43213" b="10783"/>
          <a:stretch/>
        </p:blipFill>
        <p:spPr>
          <a:xfrm>
            <a:off x="3017837" y="491"/>
            <a:ext cx="9174163" cy="685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1547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26" Type="http://schemas.openxmlformats.org/officeDocument/2006/relationships/slideLayout" Target="../slideLayouts/slideLayout36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5" Type="http://schemas.openxmlformats.org/officeDocument/2006/relationships/slideLayout" Target="../slideLayouts/slideLayout35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34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slideLayout" Target="../slideLayouts/slideLayout33.xml"/><Relationship Id="rId28" Type="http://schemas.openxmlformats.org/officeDocument/2006/relationships/image" Target="../media/image5.png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Relationship Id="rId27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image" Target="../media/image10.png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theme" Target="../theme/theme4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26" Type="http://schemas.openxmlformats.org/officeDocument/2006/relationships/slideLayout" Target="../slideLayouts/slideLayout95.xml"/><Relationship Id="rId3" Type="http://schemas.openxmlformats.org/officeDocument/2006/relationships/slideLayout" Target="../slideLayouts/slideLayout72.xml"/><Relationship Id="rId21" Type="http://schemas.openxmlformats.org/officeDocument/2006/relationships/slideLayout" Target="../slideLayouts/slideLayout90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25" Type="http://schemas.openxmlformats.org/officeDocument/2006/relationships/slideLayout" Target="../slideLayouts/slideLayout94.xml"/><Relationship Id="rId2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85.xml"/><Relationship Id="rId20" Type="http://schemas.openxmlformats.org/officeDocument/2006/relationships/slideLayout" Target="../slideLayouts/slideLayout89.xml"/><Relationship Id="rId29" Type="http://schemas.openxmlformats.org/officeDocument/2006/relationships/slideLayout" Target="../slideLayouts/slideLayout98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24" Type="http://schemas.openxmlformats.org/officeDocument/2006/relationships/slideLayout" Target="../slideLayouts/slideLayout93.xml"/><Relationship Id="rId5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84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8.xml"/><Relationship Id="rId31" Type="http://schemas.openxmlformats.org/officeDocument/2006/relationships/theme" Target="../theme/theme5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91.xml"/><Relationship Id="rId27" Type="http://schemas.openxmlformats.org/officeDocument/2006/relationships/slideLayout" Target="../slideLayouts/slideLayout96.xml"/><Relationship Id="rId30" Type="http://schemas.openxmlformats.org/officeDocument/2006/relationships/slideLayout" Target="../slideLayouts/slideLayout9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6122FB3-2713-493C-AB08-276B6613B15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" y="6272117"/>
            <a:ext cx="12192000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875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7" r:id="rId2"/>
    <p:sldLayoutId id="2147483678" r:id="rId3"/>
    <p:sldLayoutId id="2147483680" r:id="rId4"/>
    <p:sldLayoutId id="2147483683" r:id="rId5"/>
    <p:sldLayoutId id="2147483686" r:id="rId6"/>
    <p:sldLayoutId id="2147483687" r:id="rId7"/>
    <p:sldLayoutId id="2147483697" r:id="rId8"/>
    <p:sldLayoutId id="2147483699" r:id="rId9"/>
    <p:sldLayoutId id="2147483701" r:id="rId10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549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79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5" r:id="rId22"/>
    <p:sldLayoutId id="2147483726" r:id="rId23"/>
    <p:sldLayoutId id="2147483727" r:id="rId24"/>
    <p:sldLayoutId id="2147483728" r:id="rId25"/>
    <p:sldLayoutId id="2147483729" r:id="rId26"/>
  </p:sldLayoutIdLst>
  <p:transition>
    <p:fade/>
  </p:transition>
  <p:txStyles>
    <p:titleStyle>
      <a:lvl1pPr algn="l" defTabSz="914414" rtl="0" eaLnBrk="1" latinLnBrk="0" hangingPunct="1">
        <a:lnSpc>
          <a:spcPct val="90000"/>
        </a:lnSpc>
        <a:spcBef>
          <a:spcPct val="0"/>
        </a:spcBef>
        <a:buNone/>
        <a:defRPr lang="en-US" sz="4706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62" marR="0" indent="-336162" algn="l" defTabSz="91441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721" marR="0" indent="-236559" algn="l" defTabSz="91441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78" marR="0" indent="-224108" algn="l" defTabSz="91441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86" marR="0" indent="-224108" algn="l" defTabSz="91441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94" marR="0" indent="-224108" algn="l" defTabSz="91441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637" indent="-228604" algn="l" defTabSz="914414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45" indent="-228604" algn="l" defTabSz="914414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52" indent="-228604" algn="l" defTabSz="914414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60" indent="-228604" algn="l" defTabSz="914414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91441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414" algn="l" defTabSz="91441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1" algn="l" defTabSz="91441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7" algn="l" defTabSz="91441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5" algn="l" defTabSz="91441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1" algn="l" defTabSz="91441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8" algn="l" defTabSz="91441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656" algn="l" defTabSz="914414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5306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2164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1" r:id="rId10"/>
  </p:sldLayoutIdLst>
  <p:transition>
    <p:fade/>
  </p:transition>
  <p:txStyles>
    <p:titleStyle>
      <a:lvl1pPr algn="l" defTabSz="914238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98" marR="0" indent="-336098" algn="l" defTabSz="91423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11" marR="0" indent="-236513" algn="l" defTabSz="91423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27" marR="0" indent="-224066" algn="l" defTabSz="91423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93" marR="0" indent="-224066" algn="l" defTabSz="91423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357" marR="0" indent="-224066" algn="l" defTabSz="91423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155" indent="-228560" algn="l" defTabSz="914238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274" indent="-228560" algn="l" defTabSz="914238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394" indent="-228560" algn="l" defTabSz="914238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514" indent="-228560" algn="l" defTabSz="914238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3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19" algn="l" defTabSz="91423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38" algn="l" defTabSz="91423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357" algn="l" defTabSz="91423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477" algn="l" defTabSz="91423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596" algn="l" defTabSz="91423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715" algn="l" defTabSz="91423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833" algn="l" defTabSz="91423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954" algn="l" defTabSz="914238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5306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4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867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  <p:sldLayoutId id="2147483758" r:id="rId16"/>
    <p:sldLayoutId id="2147483759" r:id="rId17"/>
    <p:sldLayoutId id="2147483760" r:id="rId18"/>
    <p:sldLayoutId id="2147483761" r:id="rId19"/>
    <p:sldLayoutId id="2147483762" r:id="rId20"/>
    <p:sldLayoutId id="2147483763" r:id="rId21"/>
    <p:sldLayoutId id="2147483764" r:id="rId22"/>
    <p:sldLayoutId id="2147483765" r:id="rId23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4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4" y="-8232"/>
            <a:ext cx="936855" cy="5662634"/>
            <a:chOff x="12618967" y="-8396"/>
            <a:chExt cx="955641" cy="5775362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8396"/>
              <a:ext cx="955641" cy="5775362"/>
              <a:chOff x="12618967" y="-8396"/>
              <a:chExt cx="955641" cy="5775362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3576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1" i="0" u="none" strike="noStrike" kern="120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R:0 G:120 B:215</a:t>
                  </a: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1" i="0" u="none" strike="noStrike" kern="1200" cap="none" spc="0" normalizeH="0" baseline="0" noProof="0">
                      <a:ln>
                        <a:noFill/>
                      </a:ln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R:0 G:188 B:242</a:t>
                  </a: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1" i="0" u="none" strike="noStrike" kern="1200" cap="none" spc="0" normalizeH="0" baseline="0" noProof="0">
                      <a:ln>
                        <a:noFill/>
                      </a:ln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R:210 G:210 B:210</a:t>
                  </a: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3576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1" i="0" u="none" strike="noStrike" kern="120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R:92 G:45 B:145</a:t>
                  </a: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3576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1" i="0" u="none" strike="noStrike" kern="120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R:80 G:80 B:80</a:t>
                  </a: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3576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1" i="0" u="none" strike="noStrike" kern="120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R:115 G:115 B:115</a:t>
                  </a: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3576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1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marR="0" lvl="0" indent="0" algn="l" defTabSz="913576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3576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1" i="0" u="none" strike="noStrike" kern="120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R:216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l" defTabSz="913576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1" i="0" u="none" strike="noStrike" kern="120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marL="0" marR="0" lvl="0" indent="0" algn="l" defTabSz="91357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9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R:0 G:130 B:114</a:t>
                  </a: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79639" y="256928"/>
                <a:ext cx="860293" cy="32964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 marL="0" marR="0" lvl="0" indent="0" defTabSz="89587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588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8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4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 marL="0" marR="0" lvl="0" indent="0" defTabSz="89587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588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8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Secondary colors (use only when necessary)</a:t>
                </a: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3576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9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marL="0" marR="0" lvl="0" indent="0" algn="l" defTabSz="913576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9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ffectLst/>
                  <a:uLnTx/>
                  <a:uFillTx/>
                  <a:ea typeface="Segoe UI" pitchFamily="34" charset="0"/>
                  <a:cs typeface="Segoe UI" pitchFamily="34" charset="0"/>
                </a:rPr>
                <a:t>R:0 G:188 B:242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6760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4" r:id="rId17"/>
    <p:sldLayoutId id="2147483785" r:id="rId18"/>
    <p:sldLayoutId id="2147483786" r:id="rId19"/>
    <p:sldLayoutId id="2147483787" r:id="rId20"/>
    <p:sldLayoutId id="2147483788" r:id="rId21"/>
    <p:sldLayoutId id="2147483789" r:id="rId22"/>
    <p:sldLayoutId id="2147483790" r:id="rId23"/>
    <p:sldLayoutId id="2147483791" r:id="rId24"/>
    <p:sldLayoutId id="2147483792" r:id="rId25"/>
    <p:sldLayoutId id="2147483793" r:id="rId26"/>
    <p:sldLayoutId id="2147483794" r:id="rId27"/>
    <p:sldLayoutId id="2147483795" r:id="rId28"/>
    <p:sldLayoutId id="2147483796" r:id="rId29"/>
    <p:sldLayoutId id="2147483797" r:id="rId30"/>
  </p:sldLayoutIdLst>
  <p:transition>
    <p:fade/>
  </p:transition>
  <p:txStyles>
    <p:titleStyle>
      <a:lvl1pPr algn="l" defTabSz="913841" rtl="0" eaLnBrk="1" latinLnBrk="0" hangingPunct="1">
        <a:lnSpc>
          <a:spcPct val="90000"/>
        </a:lnSpc>
        <a:spcBef>
          <a:spcPct val="0"/>
        </a:spcBef>
        <a:buNone/>
        <a:defRPr lang="en-US" sz="4702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5951" marR="0" indent="-335951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1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361" marR="0" indent="-23640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3885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7853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1821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3061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69982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6902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3823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6919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384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076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768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460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1522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844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5363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E33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91E340D-E4F5-43F6-B9CB-F9B75FA82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0227"/>
            <a:ext cx="12193160" cy="35187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1C0FB0-4C94-4FAB-9C64-1B93E8C5E2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160" y="5098627"/>
            <a:ext cx="12193160" cy="35187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058538-92E4-4599-A7E3-7B6D8A353732}"/>
              </a:ext>
            </a:extLst>
          </p:cNvPr>
          <p:cNvSpPr txBox="1"/>
          <p:nvPr/>
        </p:nvSpPr>
        <p:spPr>
          <a:xfrm>
            <a:off x="380011" y="2087126"/>
            <a:ext cx="10390909" cy="15912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 err="1">
                <a:solidFill>
                  <a:schemeClr val="bg1"/>
                </a:solidFill>
              </a:rPr>
              <a:t>Consumiendo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r>
              <a:rPr lang="en-US" sz="4400" dirty="0" err="1">
                <a:solidFill>
                  <a:schemeClr val="bg1"/>
                </a:solidFill>
              </a:rPr>
              <a:t>Servicios</a:t>
            </a:r>
            <a:r>
              <a:rPr lang="en-US" sz="4400" dirty="0">
                <a:solidFill>
                  <a:schemeClr val="bg1"/>
                </a:solidFill>
              </a:rPr>
              <a:t> REST </a:t>
            </a:r>
            <a:r>
              <a:rPr lang="en-US" sz="4400" dirty="0" err="1">
                <a:solidFill>
                  <a:schemeClr val="bg1"/>
                </a:solidFill>
              </a:rPr>
              <a:t>desde</a:t>
            </a:r>
            <a:r>
              <a:rPr lang="en-US" sz="4400" dirty="0">
                <a:solidFill>
                  <a:schemeClr val="bg1"/>
                </a:solidFill>
              </a:rPr>
              <a:t> una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PE" sz="4400" dirty="0">
                <a:solidFill>
                  <a:schemeClr val="bg1"/>
                </a:solidFill>
              </a:rPr>
              <a:t>a</a:t>
            </a:r>
            <a:r>
              <a:rPr lang="en-US" sz="4400" dirty="0" err="1">
                <a:solidFill>
                  <a:schemeClr val="bg1"/>
                </a:solidFill>
              </a:rPr>
              <a:t>plicación</a:t>
            </a:r>
            <a:r>
              <a:rPr lang="en-US" sz="4400" dirty="0">
                <a:solidFill>
                  <a:schemeClr val="bg1"/>
                </a:solidFill>
              </a:rPr>
              <a:t> Xamarin.Forms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4B2266-E97B-470D-97CF-784B6D847E77}"/>
              </a:ext>
            </a:extLst>
          </p:cNvPr>
          <p:cNvSpPr txBox="1"/>
          <p:nvPr/>
        </p:nvSpPr>
        <p:spPr>
          <a:xfrm>
            <a:off x="380011" y="4132614"/>
            <a:ext cx="4969823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PE" sz="2400" dirty="0">
                <a:solidFill>
                  <a:schemeClr val="bg1"/>
                </a:solidFill>
              </a:rPr>
              <a:t>W</a:t>
            </a:r>
            <a:r>
              <a:rPr lang="en-US" sz="2400" dirty="0" err="1">
                <a:solidFill>
                  <a:schemeClr val="bg1"/>
                </a:solidFill>
              </a:rPr>
              <a:t>ilson</a:t>
            </a:r>
            <a:r>
              <a:rPr lang="en-US" sz="2400" dirty="0">
                <a:solidFill>
                  <a:schemeClr val="bg1"/>
                </a:solidFill>
              </a:rPr>
              <a:t> Vargas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2009D3E-1DD5-4B5E-A999-97CBB6DFA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283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 </a:t>
            </a:r>
            <a:r>
              <a:rPr lang="en-US" dirty="0" err="1"/>
              <a:t>básico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1812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 </a:t>
            </a:r>
            <a:r>
              <a:rPr lang="en-US" dirty="0" err="1"/>
              <a:t>escenario</a:t>
            </a:r>
            <a:r>
              <a:rPr lang="en-US" dirty="0"/>
              <a:t> </a:t>
            </a:r>
            <a:r>
              <a:rPr lang="en-US" dirty="0" err="1"/>
              <a:t>común</a:t>
            </a:r>
            <a:endParaRPr lang="en-US" dirty="0"/>
          </a:p>
        </p:txBody>
      </p:sp>
      <p:pic>
        <p:nvPicPr>
          <p:cNvPr id="1026" name="Picture 2" descr="Resultado de imagen para mobile app consuming rest service">
            <a:extLst>
              <a:ext uri="{FF2B5EF4-FFF2-40B4-BE49-F238E27FC236}">
                <a16:creationId xmlns:a16="http://schemas.microsoft.com/office/drawing/2014/main" id="{4D142596-651C-4331-952E-5F7FD587C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008" y="1214321"/>
            <a:ext cx="7033983" cy="4521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91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FDF31-7CD9-4107-9C38-2D8B709BA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Analizando la estructura JSON</a:t>
            </a:r>
            <a:endParaRPr lang="en-US" dirty="0"/>
          </a:p>
        </p:txBody>
      </p:sp>
      <p:pic>
        <p:nvPicPr>
          <p:cNvPr id="2050" name="Picture 2" descr="Resultado de imagen para mobile app consuming rest service">
            <a:extLst>
              <a:ext uri="{FF2B5EF4-FFF2-40B4-BE49-F238E27FC236}">
                <a16:creationId xmlns:a16="http://schemas.microsoft.com/office/drawing/2014/main" id="{DE550AE8-CD71-423D-AF06-80EC2AD3BA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58"/>
          <a:stretch/>
        </p:blipFill>
        <p:spPr bwMode="auto">
          <a:xfrm>
            <a:off x="1955257" y="1320512"/>
            <a:ext cx="8281486" cy="466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950641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9240" y="2084377"/>
            <a:ext cx="9859116" cy="1077163"/>
          </a:xfrm>
        </p:spPr>
        <p:txBody>
          <a:bodyPr/>
          <a:lstStyle/>
          <a:p>
            <a:r>
              <a:rPr lang="en-US" sz="6470" dirty="0"/>
              <a:t>Demo: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Mostrando</a:t>
            </a:r>
            <a:r>
              <a:rPr lang="en-US" dirty="0"/>
              <a:t> la </a:t>
            </a:r>
            <a:r>
              <a:rPr lang="en-US" dirty="0" err="1"/>
              <a:t>estructura</a:t>
            </a:r>
            <a:r>
              <a:rPr lang="en-US" dirty="0"/>
              <a:t> JSON</a:t>
            </a:r>
          </a:p>
        </p:txBody>
      </p:sp>
    </p:spTree>
    <p:extLst>
      <p:ext uri="{BB962C8B-B14F-4D97-AF65-F5344CB8AC3E}">
        <p14:creationId xmlns:p14="http://schemas.microsoft.com/office/powerpoint/2010/main" val="232203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550A87-BC6A-45D2-BCC0-28CBE4941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Complementos que nos ayudarán</a:t>
            </a:r>
            <a:endParaRPr lang="en-US" dirty="0"/>
          </a:p>
        </p:txBody>
      </p:sp>
      <p:pic>
        <p:nvPicPr>
          <p:cNvPr id="3074" name="Picture 2" descr="Resultado de imagen para newtonsoft json">
            <a:extLst>
              <a:ext uri="{FF2B5EF4-FFF2-40B4-BE49-F238E27FC236}">
                <a16:creationId xmlns:a16="http://schemas.microsoft.com/office/drawing/2014/main" id="{52E6BF53-2958-4A72-B100-A3EE0564D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687" y="2071687"/>
            <a:ext cx="2714625" cy="271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20877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9240" y="2084377"/>
            <a:ext cx="9859116" cy="1077163"/>
          </a:xfrm>
        </p:spPr>
        <p:txBody>
          <a:bodyPr/>
          <a:lstStyle/>
          <a:p>
            <a:r>
              <a:rPr lang="en-US" sz="6470" dirty="0"/>
              <a:t>Demo: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801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nnect_2016_Template_Light">
  <a:themeElements>
    <a:clrScheme name="Custom 1">
      <a:dk1>
        <a:srgbClr val="505050"/>
      </a:dk1>
      <a:lt1>
        <a:srgbClr val="FFFFFF"/>
      </a:lt1>
      <a:dk2>
        <a:srgbClr val="6E3382"/>
      </a:dk2>
      <a:lt2>
        <a:srgbClr val="FFFFFF"/>
      </a:lt2>
      <a:accent1>
        <a:srgbClr val="6E3382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WHITE TEMPLATE">
  <a:themeElements>
    <a:clrScheme name="BT - Dark Purple on white 2">
      <a:dk1>
        <a:srgbClr val="505050"/>
      </a:dk1>
      <a:lt1>
        <a:srgbClr val="FFFFFF"/>
      </a:lt1>
      <a:dk2>
        <a:srgbClr val="32145A"/>
      </a:dk2>
      <a:lt2>
        <a:srgbClr val="E7DCF4"/>
      </a:lt2>
      <a:accent1>
        <a:srgbClr val="32145A"/>
      </a:accent1>
      <a:accent2>
        <a:srgbClr val="5C2D91"/>
      </a:accent2>
      <a:accent3>
        <a:srgbClr val="B4009E"/>
      </a:accent3>
      <a:accent4>
        <a:srgbClr val="0078D7"/>
      </a:accent4>
      <a:accent5>
        <a:srgbClr val="107C10"/>
      </a:accent5>
      <a:accent6>
        <a:srgbClr val="D83B01"/>
      </a:accent6>
      <a:hlink>
        <a:srgbClr val="5C2D91"/>
      </a:hlink>
      <a:folHlink>
        <a:srgbClr val="5C2D91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DARK_Purple_2016_3.potx" id="{155A3F6F-F032-4067-980F-5E11B3323E7B}" vid="{4429A7C3-178A-42E7-A0F7-036B3E530489}"/>
    </a:ext>
  </a:extLst>
</a:theme>
</file>

<file path=ppt/theme/theme3.xml><?xml version="1.0" encoding="utf-8"?>
<a:theme xmlns:a="http://schemas.openxmlformats.org/drawingml/2006/main" name="2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4.xml><?xml version="1.0" encoding="utf-8"?>
<a:theme xmlns:a="http://schemas.openxmlformats.org/drawingml/2006/main" name="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5.xml><?xml version="1.0" encoding="utf-8"?>
<a:theme xmlns:a="http://schemas.openxmlformats.org/drawingml/2006/main" name="5_Connect_2016_Template_Light">
  <a:themeElements>
    <a:clrScheme name="Custom 2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LIVE_SlideTemplate.potx" id="{3F6864FD-FA71-4544-ABEA-6B3A95C07F2A}" vid="{D42BD578-B3F0-4045-8CF8-2450F9F10828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astSharedByUser xmlns="b0e4521d-181b-4aee-b4a8-952b2bc14729">scothu@microsoft.com</LastSharedByUser>
    <SharedWithUsers xmlns="b0e4521d-181b-4aee-b4a8-952b2bc14729">
      <UserInfo>
        <DisplayName>Diego Vega</DisplayName>
        <AccountId>30</AccountId>
        <AccountType/>
      </UserInfo>
      <UserInfo>
        <DisplayName>Daniel Roth</DisplayName>
        <AccountId>31</AccountId>
        <AccountType/>
      </UserInfo>
      <UserInfo>
        <DisplayName>Kasey Uhlenhuth</DisplayName>
        <AccountId>32</AccountId>
        <AccountType/>
      </UserInfo>
      <UserInfo>
        <DisplayName>Andrew Hall (DEVDIV)</DisplayName>
        <AccountId>33</AccountId>
        <AccountType/>
      </UserInfo>
    </SharedWithUsers>
    <LastSharedByTime xmlns="b0e4521d-181b-4aee-b4a8-952b2bc14729">2017-08-02T01:28:32+00:00</LastSharedByTim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8D393254D930438EAEFA57144E97A1" ma:contentTypeVersion="6" ma:contentTypeDescription="Create a new document." ma:contentTypeScope="" ma:versionID="1ab1d48702f2dbd936fe586f8043726f">
  <xsd:schema xmlns:xsd="http://www.w3.org/2001/XMLSchema" xmlns:xs="http://www.w3.org/2001/XMLSchema" xmlns:p="http://schemas.microsoft.com/office/2006/metadata/properties" xmlns:ns2="ed971524-76e7-40a8-a01a-f99956bd178c" xmlns:ns3="b0e4521d-181b-4aee-b4a8-952b2bc14729" targetNamespace="http://schemas.microsoft.com/office/2006/metadata/properties" ma:root="true" ma:fieldsID="4fd0fd4a66fbd0bff1385b057556f9df" ns2:_="" ns3:_="">
    <xsd:import namespace="ed971524-76e7-40a8-a01a-f99956bd178c"/>
    <xsd:import namespace="b0e4521d-181b-4aee-b4a8-952b2bc1472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971524-76e7-40a8-a01a-f99956bd178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e4521d-181b-4aee-b4a8-952b2bc1472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2051C8-1D54-4CAE-822B-9BF5C05E3E63}">
  <ds:schemaRefs>
    <ds:schemaRef ds:uri="ed971524-76e7-40a8-a01a-f99956bd178c"/>
    <ds:schemaRef ds:uri="http://purl.org/dc/elements/1.1/"/>
    <ds:schemaRef ds:uri="http://schemas.microsoft.com/office/2006/documentManagement/types"/>
    <ds:schemaRef ds:uri="http://www.w3.org/XML/1998/namespace"/>
    <ds:schemaRef ds:uri="b0e4521d-181b-4aee-b4a8-952b2bc14729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5479B346-B91C-44CF-9CBE-5329E476BF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694AB9-464F-4B73-9FBB-9826DE7A52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971524-76e7-40a8-a01a-f99956bd178c"/>
    <ds:schemaRef ds:uri="b0e4521d-181b-4aee-b4a8-952b2bc147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99</Words>
  <Application>Microsoft Office PowerPoint</Application>
  <PresentationFormat>Widescreen</PresentationFormat>
  <Paragraphs>20</Paragraphs>
  <Slides>7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</vt:i4>
      </vt:variant>
      <vt:variant>
        <vt:lpstr>Custom Shows</vt:lpstr>
      </vt:variant>
      <vt:variant>
        <vt:i4>1</vt:i4>
      </vt:variant>
    </vt:vector>
  </HeadingPairs>
  <TitlesOfParts>
    <vt:vector size="21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Wingdings</vt:lpstr>
      <vt:lpstr>Connect_2016_Template_Light</vt:lpstr>
      <vt:lpstr>WHITE TEMPLATE</vt:lpstr>
      <vt:lpstr>2_5-30629_Build_Template_WHITE</vt:lpstr>
      <vt:lpstr>5-30629_Build_Template_WHITE</vt:lpstr>
      <vt:lpstr>5_Connect_2016_Template_Light</vt:lpstr>
      <vt:lpstr>PowerPoint Presentation</vt:lpstr>
      <vt:lpstr>Lo básico…</vt:lpstr>
      <vt:lpstr>Un escenario común</vt:lpstr>
      <vt:lpstr>Analizando la estructura JSON</vt:lpstr>
      <vt:lpstr>Demo:</vt:lpstr>
      <vt:lpstr>Complementos que nos ayudarán</vt:lpstr>
      <vt:lpstr>Demo: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Wilson Vargas</dc:creator>
  <cp:lastModifiedBy>Wilson Vargas</cp:lastModifiedBy>
  <cp:revision>23</cp:revision>
  <dcterms:modified xsi:type="dcterms:W3CDTF">2018-11-17T18:13:11Z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0x010100D38D393254D930438EAEFA57144E97A1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Ref">
    <vt:lpwstr>https://api.informationprotection.azure.com/api/72f988bf-86f1-41af-91ab-2d7cd011db47</vt:lpwstr>
  </property>
  <property fmtid="{D5CDD505-2E9C-101B-9397-08002B2CF9AE}" pid="6" name="MSIP_Label_f42aa342-8706-4288-bd11-ebb85995028c_Owner">
    <vt:lpwstr>bethma@microsoft.com</vt:lpwstr>
  </property>
  <property fmtid="{D5CDD505-2E9C-101B-9397-08002B2CF9AE}" pid="7" name="MSIP_Label_f42aa342-8706-4288-bd11-ebb85995028c_SetDate">
    <vt:lpwstr>2017-07-28T15:05:09.2926995-07:00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

<file path=docProps/thumbnail.jpeg>
</file>